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7B3416-E1FC-4B1D-8E32-0207F7184F3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D86C71-5FB8-47CA-9282-C045BE4108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7391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Riordan Strategic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3048000"/>
            <a:ext cx="688215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Kristy Woods, Samuel Molina, Earnest Lawton, </a:t>
            </a:r>
          </a:p>
          <a:p>
            <a:r>
              <a:rPr lang="en-US" dirty="0" smtClean="0"/>
              <a:t>David Furney, Robert Wilson, Deborah Johnson</a:t>
            </a:r>
          </a:p>
          <a:p>
            <a:r>
              <a:rPr lang="en-US" dirty="0" smtClean="0"/>
              <a:t>MGT/498</a:t>
            </a:r>
          </a:p>
          <a:p>
            <a:r>
              <a:rPr lang="en-US" dirty="0" smtClean="0"/>
              <a:t>September 16, 2015</a:t>
            </a:r>
          </a:p>
          <a:p>
            <a:r>
              <a:rPr lang="en-US" dirty="0" smtClean="0"/>
              <a:t>Dr. Cynthia Wolfe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Guidelines for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and Structural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Influencing Business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Feedback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Altering the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Riordan Now vs. Riordan Future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Future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Potential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and Social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Strategies Domestic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Strategies Internationa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Riordan Current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96</Words>
  <Application>Microsoft Office PowerPoint</Application>
  <PresentationFormat>On-screen Show (4:3)</PresentationFormat>
  <Paragraphs>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Franklin Gothic Book</vt:lpstr>
      <vt:lpstr>Wingdings 2</vt:lpstr>
      <vt:lpstr>Technic</vt:lpstr>
      <vt:lpstr>Riordan Strategic Plan</vt:lpstr>
      <vt:lpstr>Agenda</vt:lpstr>
      <vt:lpstr>What is a Strategic Plan?</vt:lpstr>
      <vt:lpstr>Why a Strategic Plan?</vt:lpstr>
      <vt:lpstr>Ethical and Social Responsibility</vt:lpstr>
      <vt:lpstr>Competitive Advantages</vt:lpstr>
      <vt:lpstr>Competitive Strategies Domestic</vt:lpstr>
      <vt:lpstr>Competitive Strategies International</vt:lpstr>
      <vt:lpstr>Riordan Current Operations</vt:lpstr>
      <vt:lpstr>Measurement Guidelines for Effectiveness</vt:lpstr>
      <vt:lpstr>Internal Dynamics</vt:lpstr>
      <vt:lpstr>Cultural and Structural Leadership</vt:lpstr>
      <vt:lpstr>Influencing Business Continuity</vt:lpstr>
      <vt:lpstr>Assessment and Feedback Controls</vt:lpstr>
      <vt:lpstr>Altering the Strategic Plan</vt:lpstr>
      <vt:lpstr>Riordan Now vs. Riordan Future</vt:lpstr>
      <vt:lpstr>Growth Potential</vt:lpstr>
      <vt:lpstr>Final Remarks</vt:lpstr>
      <vt:lpstr>Questions from the Board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Riordan Strategic Plan</dc:title>
  <dc:creator>Kristy Edwards</dc:creator>
  <cp:lastModifiedBy>robert Wilson</cp:lastModifiedBy>
  <cp:revision>2</cp:revision>
  <dcterms:created xsi:type="dcterms:W3CDTF">2015-09-09T02:45:03Z</dcterms:created>
  <dcterms:modified xsi:type="dcterms:W3CDTF">2015-09-09T18:10:09Z</dcterms:modified>
</cp:coreProperties>
</file>